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72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752FE-2767-443A-ABB7-7F0D1648471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92FDB-F665-41D7-9359-21C638556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1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FDB-F665-41D7-9359-21C638556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438F9C-AE64-4D9B-AF09-E54BECA2106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68840C-B1FA-4450-AAED-D1E8D00B99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leepfoundation.org/how-sleep-works/what-happens-when-you-sleep" TargetMode="External"/><Relationship Id="rId2" Type="http://schemas.openxmlformats.org/officeDocument/2006/relationships/hyperlink" Target="http://www.ninds.nih.gov/disorders/brain_basics/understanding_sleep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dicaldaily.com/lack-sleep-light-night-can-raise-cancer-risk-238184" TargetMode="External"/><Relationship Id="rId4" Type="http://schemas.openxmlformats.org/officeDocument/2006/relationships/hyperlink" Target="http://www.dailymail.co.uk/health/article-90598/What-happens-body-youre-aslee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Your Brain Is Active When </a:t>
            </a:r>
            <a:br>
              <a:rPr lang="en-US" dirty="0" smtClean="0"/>
            </a:br>
            <a:r>
              <a:rPr lang="en-US" dirty="0" smtClean="0"/>
              <a:t>You Sleep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Claire Saavedra</a:t>
            </a:r>
            <a:endParaRPr lang="en-US" dirty="0"/>
          </a:p>
        </p:txBody>
      </p:sp>
      <p:pic>
        <p:nvPicPr>
          <p:cNvPr id="1029" name="Picture 5" descr="C:\Users\claire.saavedra\AppData\Local\Microsoft\Windows\Temporary Internet Files\Content.IE5\J6OCWU1N\occipital_lobe_pi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19" y="1840319"/>
            <a:ext cx="4165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laire.saavedra\AppData\Local\Microsoft\Windows\Temporary Internet Files\Content.IE5\QV6YRNDT\b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682189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597" y="533400"/>
            <a:ext cx="7024744" cy="9514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Why I Picked This Topic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777317" cy="2286000"/>
          </a:xfrm>
        </p:spPr>
        <p:txBody>
          <a:bodyPr/>
          <a:lstStyle/>
          <a:p>
            <a:r>
              <a:rPr lang="en-US" dirty="0" smtClean="0"/>
              <a:t>Ever since I went to freshman orientation I was really engaged about what Mr. Homer was lecturing. He was talking about how our brains work while we were sleeping and at that time I did not knew anything about the brain.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1929" y="3837057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What I Already Know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0929" y="4544943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Sleeping Late (Last Year)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Breast Cancer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Lowers Estrogen</a:t>
            </a:r>
          </a:p>
          <a:p>
            <a:pPr marL="1257300" lvl="2" indent="-34290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Rats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Melatonin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Gain Weight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074" name="Picture 2" descr="C:\Users\claire.saavedra\AppData\Local\Microsoft\Windows\Temporary Internet Files\Content.IE5\NI0MYD0P\rat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8" y="4662528"/>
            <a:ext cx="1736489" cy="184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8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66725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Story of 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dirty="0" smtClean="0"/>
              <a:t>I asked Ms. Aho about my research because she is the health teacher and she gave me a list of trusted health websites she approves of and her own knowledge about my topic.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3200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9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028" y="4525051"/>
            <a:ext cx="1740684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 Learned (Or Did Not)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467600" cy="5125126"/>
          </a:xfrm>
        </p:spPr>
        <p:txBody>
          <a:bodyPr>
            <a:normAutofit/>
          </a:bodyPr>
          <a:lstStyle/>
          <a:p>
            <a:r>
              <a:rPr lang="en-US" sz="1850" dirty="0" smtClean="0"/>
              <a:t>Electroencephalogram: Detects the wavelengths (activity) in your brain. Usually used for people who have sleeping disorders. </a:t>
            </a:r>
          </a:p>
          <a:p>
            <a:r>
              <a:rPr lang="en-US" sz="1850" dirty="0" smtClean="0"/>
              <a:t>1</a:t>
            </a:r>
            <a:r>
              <a:rPr lang="en-US" sz="1850" baseline="30000" dirty="0" smtClean="0"/>
              <a:t>st</a:t>
            </a:r>
            <a:r>
              <a:rPr lang="en-US" sz="1850" dirty="0" smtClean="0"/>
              <a:t> state is NREM (dreamless sleep) divided by 4 stages</a:t>
            </a:r>
          </a:p>
          <a:p>
            <a:pPr lvl="1"/>
            <a:r>
              <a:rPr lang="en-US" sz="1850" dirty="0" smtClean="0"/>
              <a:t>75% </a:t>
            </a:r>
          </a:p>
          <a:p>
            <a:pPr lvl="1"/>
            <a:r>
              <a:rPr lang="en-US" sz="1850" dirty="0" smtClean="0"/>
              <a:t>Breathing is nice and slow</a:t>
            </a:r>
          </a:p>
          <a:p>
            <a:r>
              <a:rPr lang="en-US" sz="1850" dirty="0" smtClean="0"/>
              <a:t>1</a:t>
            </a:r>
            <a:r>
              <a:rPr lang="en-US" sz="1850" baseline="30000" dirty="0" smtClean="0"/>
              <a:t>st</a:t>
            </a:r>
            <a:r>
              <a:rPr lang="en-US" sz="1850" dirty="0" smtClean="0"/>
              <a:t> stage is being in the middle of being awake &amp; falling asleep.</a:t>
            </a:r>
          </a:p>
          <a:p>
            <a:pPr lvl="1"/>
            <a:r>
              <a:rPr lang="en-US" sz="1850" dirty="0" smtClean="0"/>
              <a:t>Hypnic Myoclonia (Story)</a:t>
            </a:r>
          </a:p>
          <a:p>
            <a:pPr lvl="1"/>
            <a:r>
              <a:rPr lang="en-US" sz="1850" dirty="0" smtClean="0"/>
              <a:t>Small undulations</a:t>
            </a:r>
          </a:p>
          <a:p>
            <a:r>
              <a:rPr lang="en-US" sz="1850" dirty="0" smtClean="0"/>
              <a:t>2</a:t>
            </a:r>
            <a:r>
              <a:rPr lang="en-US" sz="1850" baseline="30000" dirty="0" smtClean="0"/>
              <a:t>nd</a:t>
            </a:r>
            <a:r>
              <a:rPr lang="en-US" sz="1850" dirty="0" smtClean="0"/>
              <a:t> stage eye movement stops &amp;brainwaves shift from normal to slow.</a:t>
            </a:r>
          </a:p>
          <a:p>
            <a:pPr lvl="1"/>
            <a:r>
              <a:rPr lang="en-US" sz="1850" dirty="0" smtClean="0"/>
              <a:t>Temperature drops</a:t>
            </a:r>
          </a:p>
          <a:p>
            <a:pPr lvl="1"/>
            <a:r>
              <a:rPr lang="en-US" sz="1850" dirty="0" smtClean="0"/>
              <a:t>Disengage surrounding</a:t>
            </a:r>
          </a:p>
          <a:p>
            <a:pPr lvl="1"/>
            <a:r>
              <a:rPr lang="en-US" sz="1850" dirty="0" smtClean="0"/>
              <a:t>Breathing &amp; Heart rate is normal</a:t>
            </a:r>
          </a:p>
          <a:p>
            <a:pPr lvl="1"/>
            <a:endParaRPr lang="en-US" sz="1600" b="1" dirty="0" smtClean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0687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62000"/>
          </a:xfrm>
        </p:spPr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010400" cy="4914900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/>
              <a:t>3</a:t>
            </a:r>
            <a:r>
              <a:rPr lang="en-US" sz="2200" baseline="30000" dirty="0"/>
              <a:t>rd</a:t>
            </a:r>
            <a:r>
              <a:rPr lang="en-US" sz="2200" dirty="0"/>
              <a:t> and 4</a:t>
            </a:r>
            <a:r>
              <a:rPr lang="en-US" sz="2200" baseline="30000" dirty="0"/>
              <a:t>th</a:t>
            </a:r>
            <a:r>
              <a:rPr lang="en-US" sz="2200" dirty="0"/>
              <a:t> stage </a:t>
            </a:r>
            <a:r>
              <a:rPr lang="en-US" sz="2200" dirty="0" smtClean="0"/>
              <a:t>(Deep Sleep)</a:t>
            </a:r>
          </a:p>
          <a:p>
            <a:pPr lvl="1"/>
            <a:r>
              <a:rPr lang="en-US" dirty="0" smtClean="0"/>
              <a:t>Sleep Walk, Etc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Delta </a:t>
            </a:r>
            <a:r>
              <a:rPr lang="en-US" dirty="0" smtClean="0"/>
              <a:t>Waves</a:t>
            </a:r>
          </a:p>
          <a:p>
            <a:pPr lvl="1"/>
            <a:r>
              <a:rPr lang="en-US" dirty="0" smtClean="0"/>
              <a:t>Blood Pressure Drops</a:t>
            </a:r>
          </a:p>
          <a:p>
            <a:pPr lvl="1"/>
            <a:r>
              <a:rPr lang="en-US" dirty="0" smtClean="0"/>
              <a:t>Muscles Relaxed</a:t>
            </a:r>
          </a:p>
          <a:p>
            <a:pPr lvl="1"/>
            <a:r>
              <a:rPr lang="en-US" dirty="0" smtClean="0"/>
              <a:t>Tissue Growth</a:t>
            </a:r>
          </a:p>
          <a:p>
            <a:pPr lvl="1"/>
            <a:r>
              <a:rPr lang="en-US" dirty="0" smtClean="0"/>
              <a:t>Energy is Stored</a:t>
            </a:r>
          </a:p>
          <a:p>
            <a:pPr lvl="1"/>
            <a:r>
              <a:rPr lang="en-US" dirty="0" smtClean="0"/>
              <a:t>Hormones </a:t>
            </a:r>
            <a:r>
              <a:rPr lang="en-US" dirty="0"/>
              <a:t>a</a:t>
            </a:r>
            <a:r>
              <a:rPr lang="en-US" dirty="0" smtClean="0"/>
              <a:t>re released</a:t>
            </a:r>
            <a:endParaRPr lang="en-US" dirty="0"/>
          </a:p>
          <a:p>
            <a:r>
              <a:rPr lang="en-US" sz="2200" dirty="0"/>
              <a:t>2</a:t>
            </a:r>
            <a:r>
              <a:rPr lang="en-US" sz="2200" baseline="30000" dirty="0"/>
              <a:t>nd</a:t>
            </a:r>
            <a:r>
              <a:rPr lang="en-US" sz="2200" dirty="0"/>
              <a:t> State REM </a:t>
            </a:r>
            <a:endParaRPr lang="en-US" sz="2200" dirty="0" smtClean="0"/>
          </a:p>
          <a:p>
            <a:pPr lvl="1"/>
            <a:r>
              <a:rPr lang="en-US" dirty="0"/>
              <a:t>25%</a:t>
            </a:r>
          </a:p>
          <a:p>
            <a:pPr lvl="1"/>
            <a:r>
              <a:rPr lang="en-US" dirty="0"/>
              <a:t>Provide Energy </a:t>
            </a:r>
            <a:r>
              <a:rPr lang="en-US" dirty="0" smtClean="0"/>
              <a:t>to brain and body</a:t>
            </a:r>
            <a:endParaRPr lang="en-US" dirty="0"/>
          </a:p>
          <a:p>
            <a:pPr lvl="1"/>
            <a:r>
              <a:rPr lang="en-US" dirty="0"/>
              <a:t>Dreams Occur</a:t>
            </a:r>
          </a:p>
          <a:p>
            <a:pPr lvl="1"/>
            <a:r>
              <a:rPr lang="en-US" dirty="0"/>
              <a:t>Support Daytime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sz="2200" dirty="0" smtClean="0"/>
              <a:t>Sleep </a:t>
            </a:r>
            <a:endParaRPr lang="en-US" sz="2200" dirty="0"/>
          </a:p>
          <a:p>
            <a:pPr lvl="1"/>
            <a:r>
              <a:rPr lang="en-US" dirty="0" smtClean="0"/>
              <a:t>&lt; 6 hours</a:t>
            </a:r>
          </a:p>
          <a:p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2051" name="Picture 3" descr="C:\Users\claire.saavedra\AppData\Local\Microsoft\Windows\Temporary Internet Files\Content.IE5\67WUBR1B\woman-sleeping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235" y="1676400"/>
            <a:ext cx="2974572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86" y="5486400"/>
            <a:ext cx="47910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7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My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I Search</a:t>
            </a:r>
          </a:p>
          <a:p>
            <a:r>
              <a:rPr lang="en-US" dirty="0" smtClean="0"/>
              <a:t>Learning new things </a:t>
            </a:r>
            <a:r>
              <a:rPr lang="en-US" dirty="0" smtClean="0">
                <a:sym typeface="Wingdings" pitchFamily="2" charset="2"/>
              </a:rPr>
              <a:t> Helpful Info.</a:t>
            </a:r>
            <a:endParaRPr lang="en-US" dirty="0" smtClean="0"/>
          </a:p>
          <a:p>
            <a:pPr lvl="1"/>
            <a:r>
              <a:rPr lang="en-US" dirty="0" smtClean="0"/>
              <a:t>Did not relate</a:t>
            </a:r>
          </a:p>
          <a:p>
            <a:r>
              <a:rPr lang="en-US" dirty="0" smtClean="0"/>
              <a:t>Decision</a:t>
            </a:r>
          </a:p>
          <a:p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9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www.ninds.nih.gov/disorders/brain_basics/understanding_sleep.htm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sleepfoundation.org/how-sleep-works/what-happens-when-you-sleep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www.dailymail.co.uk/health/article-90598/What-happens-body-youre-asleep.html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www.medicaldaily.com/lack-sleep-light-night-can-raise-cancer-risk-238184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</TotalTime>
  <Words>288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Your Brain Is Active When  You Sleep</vt:lpstr>
      <vt:lpstr>Why I Picked This Topic</vt:lpstr>
      <vt:lpstr>Story of My Research</vt:lpstr>
      <vt:lpstr>What I Learned (Or Did Not)</vt:lpstr>
      <vt:lpstr>Continued…</vt:lpstr>
      <vt:lpstr>My Reflection</vt:lpstr>
      <vt:lpstr>Resources</vt:lpstr>
    </vt:vector>
  </TitlesOfParts>
  <Company>AMES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Brain Is Active When  You Sleep</dc:title>
  <dc:creator>Claire J. Saavedra</dc:creator>
  <cp:lastModifiedBy>Claire J. Saavedra</cp:lastModifiedBy>
  <cp:revision>15</cp:revision>
  <dcterms:created xsi:type="dcterms:W3CDTF">2015-03-10T15:41:18Z</dcterms:created>
  <dcterms:modified xsi:type="dcterms:W3CDTF">2015-05-13T15:03:50Z</dcterms:modified>
</cp:coreProperties>
</file>