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matic SC" panose="020B0604020202020204" charset="0"/>
      <p:regular r:id="rId7"/>
      <p:bold r:id="rId8"/>
    </p:embeddedFont>
    <p:embeddedFont>
      <p:font typeface="Source Code Pro" panose="020B0604020202020204" charset="0"/>
      <p:regular r:id="rId9"/>
      <p:bold r:id="rId10"/>
    </p:embeddedFont>
    <p:embeddedFont>
      <p:font typeface="Chewy" panose="020B0604020202020204" charset="0"/>
      <p:regular r:id="rId11"/>
    </p:embeddedFont>
    <p:embeddedFont>
      <p:font typeface="Rochester" panose="020B060402020202020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37503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eRLJscAlk1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FD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Rochester"/>
                <a:ea typeface="Rochester"/>
                <a:cs typeface="Rochester"/>
                <a:sym typeface="Rochester"/>
              </a:rPr>
              <a:t>How Can We Help Marine Animals?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latin typeface="Chewy"/>
                <a:ea typeface="Chewy"/>
                <a:cs typeface="Chewy"/>
                <a:sym typeface="Chewy"/>
              </a:rPr>
              <a:t>Claire Saavedra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630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Answer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864050"/>
            <a:ext cx="4980599" cy="1386900"/>
          </a:xfrm>
          <a:prstGeom prst="rect">
            <a:avLst/>
          </a:prstGeom>
          <a:ln w="9525" cap="flat" cmpd="sng">
            <a:solidFill>
              <a:srgbClr val="00C8F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SzPct val="100000"/>
              <a:buChar char="➔"/>
            </a:pPr>
            <a:r>
              <a:rPr lang="en" sz="1600"/>
              <a:t>Pick up garbage</a:t>
            </a:r>
          </a:p>
          <a:p>
            <a:pPr marL="914400" lvl="1" indent="-304800" rtl="0">
              <a:spcBef>
                <a:spcPts val="0"/>
              </a:spcBef>
              <a:buSzPct val="100000"/>
              <a:buChar char="◆"/>
            </a:pPr>
            <a:r>
              <a:rPr lang="en" sz="1200"/>
              <a:t>Park, Rivers, Lakes, Your Home, Etc.</a:t>
            </a:r>
          </a:p>
          <a:p>
            <a:pPr marL="457200" lvl="0" indent="-330200" rtl="0">
              <a:spcBef>
                <a:spcPts val="0"/>
              </a:spcBef>
              <a:buSzPct val="100000"/>
              <a:buChar char="➔"/>
            </a:pPr>
            <a:r>
              <a:rPr lang="en" sz="1600"/>
              <a:t>All ends up in the ocean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351450" y="2250950"/>
            <a:ext cx="3467399" cy="67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 b="1">
                <a:latin typeface="Amatic SC"/>
                <a:ea typeface="Amatic SC"/>
                <a:cs typeface="Amatic SC"/>
                <a:sym typeface="Amatic SC"/>
              </a:rPr>
              <a:t>Why?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311700" y="3095675"/>
            <a:ext cx="6257999" cy="1946400"/>
          </a:xfrm>
          <a:prstGeom prst="rect">
            <a:avLst/>
          </a:prstGeom>
          <a:noFill/>
          <a:ln w="9525" cap="flat" cmpd="sng">
            <a:solidFill>
              <a:srgbClr val="00C8F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Source Code Pro"/>
              <a:buChar char="➔"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We are basically killing the marine animals if we don’t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Source Code Pro"/>
              <a:buChar char="➔"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They are part of our food chain if it breaks then other animals will die too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Source Code Pro"/>
              <a:buChar char="➔"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Have you seen the Lorax? If not please watch it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Source Code Pro"/>
              <a:buChar char="➔"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They will be extinct</a:t>
            </a: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Font typeface="Source Code Pro"/>
              <a:buChar char="➔"/>
            </a:pPr>
            <a:r>
              <a:rPr lang="en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75-80 % of Earth is made up of Water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25" y="143875"/>
            <a:ext cx="4145599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2750" y="143875"/>
            <a:ext cx="2459301" cy="237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 rotWithShape="1">
          <a:blip r:embed="rId5">
            <a:alphaModFix/>
          </a:blip>
          <a:srcRect l="11353" t="16645" r="3662" b="-1269"/>
          <a:stretch/>
        </p:blipFill>
        <p:spPr>
          <a:xfrm>
            <a:off x="98334" y="3060200"/>
            <a:ext cx="3117940" cy="2054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4750" y="3089225"/>
            <a:ext cx="2979273" cy="202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89300" y="143875"/>
            <a:ext cx="1814474" cy="143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65750" y="2715501"/>
            <a:ext cx="2396050" cy="22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Dear Future Generation</a:t>
            </a:r>
          </a:p>
        </p:txBody>
      </p:sp>
      <p:sp>
        <p:nvSpPr>
          <p:cNvPr id="81" name="Shape 81">
            <a:hlinkClick r:id="rId3"/>
          </p:cNvPr>
          <p:cNvSpPr/>
          <p:nvPr/>
        </p:nvSpPr>
        <p:spPr>
          <a:xfrm>
            <a:off x="1383433" y="801000"/>
            <a:ext cx="6377129" cy="4154374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On-screen Show (16:9)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Amatic SC</vt:lpstr>
      <vt:lpstr>Source Code Pro</vt:lpstr>
      <vt:lpstr>Chewy</vt:lpstr>
      <vt:lpstr>Rochester</vt:lpstr>
      <vt:lpstr>beach-day</vt:lpstr>
      <vt:lpstr>How Can We Help Marine Animals?</vt:lpstr>
      <vt:lpstr>Answer </vt:lpstr>
      <vt:lpstr>PowerPoint Presentation</vt:lpstr>
      <vt:lpstr>Dear Future Generation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We Help Marine Animals?</dc:title>
  <dc:creator>Claire J. Saavedra</dc:creator>
  <cp:lastModifiedBy>Claire J. Saavedra</cp:lastModifiedBy>
  <cp:revision>1</cp:revision>
  <dcterms:modified xsi:type="dcterms:W3CDTF">2016-02-26T17:05:40Z</dcterms:modified>
</cp:coreProperties>
</file>