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0" r:id="rId4"/>
    <p:sldId id="261" r:id="rId5"/>
    <p:sldId id="258" r:id="rId6"/>
    <p:sldId id="259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97" autoAdjust="0"/>
    <p:restoredTop sz="94660"/>
  </p:normalViewPr>
  <p:slideViewPr>
    <p:cSldViewPr>
      <p:cViewPr>
        <p:scale>
          <a:sx n="60" d="100"/>
          <a:sy n="60" d="100"/>
        </p:scale>
        <p:origin x="-1518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6FEC-67EF-4588-A38E-F1117B0E5B91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318DBB-D0E8-4CCC-A023-E2F483B6247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6FEC-67EF-4588-A38E-F1117B0E5B91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18DBB-D0E8-4CCC-A023-E2F483B624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6FEC-67EF-4588-A38E-F1117B0E5B91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18DBB-D0E8-4CCC-A023-E2F483B624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AD6FEC-67EF-4588-A38E-F1117B0E5B91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318DBB-D0E8-4CCC-A023-E2F483B6247C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6FEC-67EF-4588-A38E-F1117B0E5B91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318DBB-D0E8-4CCC-A023-E2F483B6247C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8AD6FEC-67EF-4588-A38E-F1117B0E5B91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A318DBB-D0E8-4CCC-A023-E2F483B6247C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8AD6FEC-67EF-4588-A38E-F1117B0E5B91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A318DBB-D0E8-4CCC-A023-E2F483B6247C}" type="slidenum">
              <a:rPr lang="en-US" smtClean="0"/>
              <a:t>‹#›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6FEC-67EF-4588-A38E-F1117B0E5B91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318DBB-D0E8-4CCC-A023-E2F483B6247C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6FEC-67EF-4588-A38E-F1117B0E5B91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318DBB-D0E8-4CCC-A023-E2F483B6247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8AD6FEC-67EF-4588-A38E-F1117B0E5B91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A318DBB-D0E8-4CCC-A023-E2F483B6247C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8AD6FEC-67EF-4588-A38E-F1117B0E5B91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318DBB-D0E8-4CCC-A023-E2F483B6247C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78AD6FEC-67EF-4588-A38E-F1117B0E5B91}" type="datetimeFigureOut">
              <a:rPr lang="en-US" smtClean="0"/>
              <a:t>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7A318DBB-D0E8-4CCC-A023-E2F483B6247C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hmm.org/wlc/en/article.php?ModuleId=10005198" TargetMode="External"/><Relationship Id="rId2" Type="http://schemas.openxmlformats.org/officeDocument/2006/relationships/hyperlink" Target="http://www.buchenwald.de/en/72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jewishgen.org/forgottencamps/camps/buchenwaldeng.html" TargetMode="External"/><Relationship Id="rId4" Type="http://schemas.openxmlformats.org/officeDocument/2006/relationships/hyperlink" Target="http://www.nizkor.org/hweb/camps/buchenwald/press/reuters-040395b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5715000"/>
            <a:ext cx="4572000" cy="1368798"/>
          </a:xfrm>
        </p:spPr>
        <p:txBody>
          <a:bodyPr/>
          <a:lstStyle/>
          <a:p>
            <a:r>
              <a:rPr lang="en-US" dirty="0" smtClean="0"/>
              <a:t>By: Claire Saavedra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" y="4248150"/>
            <a:ext cx="7680960" cy="1523999"/>
          </a:xfrm>
        </p:spPr>
        <p:txBody>
          <a:bodyPr/>
          <a:lstStyle/>
          <a:p>
            <a:r>
              <a:rPr lang="en-US" dirty="0" smtClean="0">
                <a:latin typeface="Impact" panose="020B0806030902050204" pitchFamily="34" charset="0"/>
                <a:cs typeface="Aharoni" panose="02010803020104030203" pitchFamily="2" charset="-79"/>
              </a:rPr>
              <a:t>Buchenwald</a:t>
            </a:r>
            <a:endParaRPr lang="en-US" dirty="0">
              <a:latin typeface="Impact" panose="020B0806030902050204" pitchFamily="34" charset="0"/>
              <a:cs typeface="Aharoni" panose="02010803020104030203" pitchFamily="2" charset="-79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8600"/>
            <a:ext cx="5497368" cy="437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434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0" y="914400"/>
            <a:ext cx="6705600" cy="4724400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Buchenwald was one of the largest concentration </a:t>
            </a:r>
            <a:r>
              <a:rPr lang="en-US" b="1" dirty="0" smtClean="0"/>
              <a:t>camp</a:t>
            </a:r>
            <a:endParaRPr lang="en-US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/>
              <a:t>M</a:t>
            </a:r>
            <a:r>
              <a:rPr lang="en-US" b="1" dirty="0" smtClean="0"/>
              <a:t>ale </a:t>
            </a:r>
            <a:r>
              <a:rPr lang="en-US" b="1" dirty="0" smtClean="0"/>
              <a:t>prisoners </a:t>
            </a:r>
            <a:r>
              <a:rPr lang="en-US" b="1" dirty="0" smtClean="0"/>
              <a:t>July </a:t>
            </a:r>
            <a:r>
              <a:rPr lang="en-US" b="1" dirty="0" smtClean="0"/>
              <a:t>1937</a:t>
            </a:r>
            <a:r>
              <a:rPr lang="en-US" b="1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/>
              <a:t>F</a:t>
            </a:r>
            <a:r>
              <a:rPr lang="en-US" b="1" dirty="0" smtClean="0"/>
              <a:t>emale </a:t>
            </a:r>
            <a:r>
              <a:rPr lang="en-US" b="1" dirty="0" smtClean="0"/>
              <a:t>Prisoners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In </a:t>
            </a:r>
            <a:r>
              <a:rPr lang="en-US" b="1" dirty="0" smtClean="0"/>
              <a:t>1938 , </a:t>
            </a:r>
            <a:r>
              <a:rPr lang="en-US" b="1" dirty="0" smtClean="0"/>
              <a:t>aftermath of </a:t>
            </a:r>
            <a:r>
              <a:rPr lang="en-US" b="1" dirty="0" smtClean="0"/>
              <a:t> </a:t>
            </a:r>
            <a:r>
              <a:rPr lang="en-US" b="1" dirty="0" smtClean="0"/>
              <a:t>Kristallnacht, German SS and </a:t>
            </a:r>
            <a:r>
              <a:rPr lang="en-US" b="1" dirty="0" smtClean="0"/>
              <a:t>police</a:t>
            </a:r>
          </a:p>
          <a:p>
            <a:r>
              <a:rPr lang="en-US" b="1" dirty="0" smtClean="0"/>
              <a:t> </a:t>
            </a:r>
            <a:r>
              <a:rPr lang="en-US" b="1" dirty="0" smtClean="0"/>
              <a:t>sent almost 10,000 Jews </a:t>
            </a:r>
            <a:r>
              <a:rPr lang="en-US" b="1" dirty="0" smtClean="0"/>
              <a:t>and subjected </a:t>
            </a:r>
            <a:r>
              <a:rPr lang="en-US" b="1" dirty="0" smtClean="0"/>
              <a:t>them to cruel </a:t>
            </a:r>
            <a:r>
              <a:rPr lang="en-US" b="1" dirty="0" smtClean="0"/>
              <a:t>treatment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Buchenwald became a synonym for the Nazi concentration camp.</a:t>
            </a:r>
            <a:endParaRPr lang="en-US" b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-152400"/>
            <a:ext cx="7680960" cy="1066800"/>
          </a:xfrm>
        </p:spPr>
        <p:txBody>
          <a:bodyPr/>
          <a:lstStyle/>
          <a:p>
            <a:r>
              <a:rPr lang="en-US" dirty="0" smtClean="0">
                <a:latin typeface="Impact" panose="020B0806030902050204" pitchFamily="34" charset="0"/>
              </a:rPr>
              <a:t>What is Buchenwald?</a:t>
            </a:r>
            <a:endParaRPr lang="en-US" dirty="0">
              <a:latin typeface="Impact" panose="020B080603090205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2438400" cy="2647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10000"/>
            <a:ext cx="3777431" cy="288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4" y="3657600"/>
            <a:ext cx="484484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54376" y="3962400"/>
            <a:ext cx="2422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        Kristallnacht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60615" y="6128266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Buchenwald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35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400" dirty="0" smtClean="0"/>
              <a:t>The camp was  constructed </a:t>
            </a:r>
            <a:r>
              <a:rPr lang="en-US" sz="2400" dirty="0" smtClean="0"/>
              <a:t>by Nazi’s in</a:t>
            </a:r>
            <a:r>
              <a:rPr lang="en-US" sz="2400" dirty="0" smtClean="0"/>
              <a:t> </a:t>
            </a:r>
            <a:r>
              <a:rPr lang="en-US" sz="2400" dirty="0" smtClean="0"/>
              <a:t>1937 in a wooden area </a:t>
            </a:r>
            <a:r>
              <a:rPr lang="en-US" sz="2400" dirty="0" smtClean="0"/>
              <a:t>northeast of Weimar in central Germany.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Impact" panose="020B0806030902050204" pitchFamily="34" charset="0"/>
              </a:rPr>
              <a:t>Where is </a:t>
            </a:r>
            <a:r>
              <a:rPr lang="en-US" dirty="0" smtClean="0">
                <a:latin typeface="Impact" panose="020B0806030902050204" pitchFamily="34" charset="0"/>
              </a:rPr>
              <a:t>it Buchenwald?</a:t>
            </a:r>
            <a:endParaRPr lang="en-US" dirty="0">
              <a:latin typeface="Impact" panose="020B080603090205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803634"/>
            <a:ext cx="651510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672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28600" y="1676400"/>
            <a:ext cx="7680960" cy="47244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Combat political opponents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Persecute Jews, Sinti, Roma, and permanently exclude “strangers to the community”</a:t>
            </a:r>
          </a:p>
          <a:p>
            <a:pPr marL="630238" lvl="2" indent="-285750"/>
            <a:r>
              <a:rPr lang="en-US" dirty="0" smtClean="0"/>
              <a:t>Examples of strangers of community are….</a:t>
            </a:r>
          </a:p>
          <a:p>
            <a:pPr marL="974725" lvl="4" indent="-285750"/>
            <a:r>
              <a:rPr lang="en-US" dirty="0" smtClean="0"/>
              <a:t>Homosexuals</a:t>
            </a:r>
          </a:p>
          <a:p>
            <a:pPr marL="974725" lvl="4" indent="-285750"/>
            <a:r>
              <a:rPr lang="en-US" dirty="0" smtClean="0"/>
              <a:t>Jehovah's witnesses (A religion)</a:t>
            </a:r>
          </a:p>
          <a:p>
            <a:pPr marL="974725" lvl="4" indent="-285750"/>
            <a:r>
              <a:rPr lang="en-US" dirty="0" smtClean="0"/>
              <a:t>The Homeless</a:t>
            </a:r>
          </a:p>
          <a:p>
            <a:pPr marL="974725" lvl="4" indent="-285750"/>
            <a:r>
              <a:rPr lang="en-US" dirty="0" smtClean="0"/>
              <a:t>Ex Convicts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28600"/>
            <a:ext cx="7680960" cy="1066800"/>
          </a:xfrm>
        </p:spPr>
        <p:txBody>
          <a:bodyPr/>
          <a:lstStyle/>
          <a:p>
            <a:r>
              <a:rPr lang="en-US" dirty="0" smtClean="0">
                <a:latin typeface="Impact" panose="020B0806030902050204" pitchFamily="34" charset="0"/>
              </a:rPr>
              <a:t>What was the Purpose?</a:t>
            </a:r>
            <a:endParaRPr lang="en-US" dirty="0">
              <a:latin typeface="Impact" panose="020B080603090205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214" y="3505200"/>
            <a:ext cx="3494811" cy="2485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790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124074" y="1319212"/>
            <a:ext cx="6886576" cy="4724400"/>
          </a:xfrm>
        </p:spPr>
        <p:txBody>
          <a:bodyPr>
            <a:norm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/>
              <a:t>D</a:t>
            </a:r>
            <a:r>
              <a:rPr lang="en-US" sz="2400" dirty="0" smtClean="0"/>
              <a:t>eported to all over Europe.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 smtClean="0"/>
              <a:t>All together &gt; 250,000 persons are  imprisoned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81433" y="63062"/>
            <a:ext cx="7680960" cy="1066800"/>
          </a:xfrm>
        </p:spPr>
        <p:txBody>
          <a:bodyPr/>
          <a:lstStyle/>
          <a:p>
            <a:pPr algn="ctr"/>
            <a:r>
              <a:rPr lang="en-US" dirty="0" smtClean="0">
                <a:latin typeface="Impact" panose="020B0806030902050204" pitchFamily="34" charset="0"/>
              </a:rPr>
              <a:t>After the War Begins</a:t>
            </a:r>
            <a:endParaRPr lang="en-US" dirty="0">
              <a:latin typeface="Impact" panose="020B080603090205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90550"/>
            <a:ext cx="3657600" cy="28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228600"/>
            <a:ext cx="21050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667000"/>
            <a:ext cx="49720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841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128016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More than 56,000 die there as the result of torture, medical experiments, and consumption. 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Impact" panose="020B0806030902050204" pitchFamily="34" charset="0"/>
              </a:rPr>
              <a:t>By the End of The War</a:t>
            </a:r>
            <a:endParaRPr lang="en-US" dirty="0">
              <a:latin typeface="Impact" panose="020B080603090205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166241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Impact" panose="020B0806030902050204" pitchFamily="34" charset="0"/>
              </a:rPr>
              <a:t>When the Americans Reach Buchenwald and its sub-camps.</a:t>
            </a:r>
            <a:endParaRPr lang="en-US" sz="3600" dirty="0">
              <a:latin typeface="Impact" panose="020B080603090205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4800600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U.S. forces……April 1945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&gt;20,000 prisoners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Dwight  D. Eisenhower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03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http://</a:t>
            </a:r>
            <a:r>
              <a:rPr lang="en-US" dirty="0" err="1">
                <a:hlinkClick r:id="rId2"/>
              </a:rPr>
              <a:t>www.buchenwald.de</a:t>
            </a:r>
            <a:r>
              <a:rPr lang="en-US" dirty="0">
                <a:hlinkClick r:id="rId2"/>
              </a:rPr>
              <a:t>/en/72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http://</a:t>
            </a:r>
            <a:r>
              <a:rPr lang="en-US" dirty="0" err="1" smtClean="0">
                <a:hlinkClick r:id="rId3"/>
              </a:rPr>
              <a:t>www.ushmm.org</a:t>
            </a:r>
            <a:r>
              <a:rPr lang="en-US" dirty="0" smtClean="0">
                <a:hlinkClick r:id="rId3"/>
              </a:rPr>
              <a:t>/</a:t>
            </a:r>
            <a:r>
              <a:rPr lang="en-US" dirty="0" err="1" smtClean="0">
                <a:hlinkClick r:id="rId3"/>
              </a:rPr>
              <a:t>wlc</a:t>
            </a:r>
            <a:r>
              <a:rPr lang="en-US" dirty="0" smtClean="0">
                <a:hlinkClick r:id="rId3"/>
              </a:rPr>
              <a:t>/en/</a:t>
            </a:r>
            <a:r>
              <a:rPr lang="en-US" dirty="0" err="1" smtClean="0">
                <a:hlinkClick r:id="rId3"/>
              </a:rPr>
              <a:t>article.php?ModuleId</a:t>
            </a:r>
            <a:r>
              <a:rPr lang="en-US" dirty="0" smtClean="0">
                <a:hlinkClick r:id="rId3"/>
              </a:rPr>
              <a:t>=10005198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http://</a:t>
            </a:r>
            <a:r>
              <a:rPr lang="en-US" dirty="0" err="1" smtClean="0">
                <a:hlinkClick r:id="rId4"/>
              </a:rPr>
              <a:t>www.nizkor.org</a:t>
            </a:r>
            <a:r>
              <a:rPr lang="en-US" dirty="0" smtClean="0">
                <a:hlinkClick r:id="rId4"/>
              </a:rPr>
              <a:t>/</a:t>
            </a:r>
            <a:r>
              <a:rPr lang="en-US" dirty="0" err="1" smtClean="0">
                <a:hlinkClick r:id="rId4"/>
              </a:rPr>
              <a:t>hweb</a:t>
            </a:r>
            <a:r>
              <a:rPr lang="en-US" dirty="0" smtClean="0">
                <a:hlinkClick r:id="rId4"/>
              </a:rPr>
              <a:t>/camps/</a:t>
            </a:r>
            <a:r>
              <a:rPr lang="en-US" dirty="0" err="1" smtClean="0">
                <a:hlinkClick r:id="rId4"/>
              </a:rPr>
              <a:t>buchenwald</a:t>
            </a:r>
            <a:r>
              <a:rPr lang="en-US" dirty="0" smtClean="0">
                <a:hlinkClick r:id="rId4"/>
              </a:rPr>
              <a:t>/press/reuters-040395b.html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5"/>
              </a:rPr>
              <a:t>http://</a:t>
            </a:r>
            <a:r>
              <a:rPr lang="en-US" dirty="0" err="1" smtClean="0">
                <a:hlinkClick r:id="rId5"/>
              </a:rPr>
              <a:t>www.jewishgen.org</a:t>
            </a:r>
            <a:r>
              <a:rPr lang="en-US" dirty="0" smtClean="0">
                <a:hlinkClick r:id="rId5"/>
              </a:rPr>
              <a:t>/</a:t>
            </a:r>
            <a:r>
              <a:rPr lang="en-US" dirty="0" err="1" smtClean="0">
                <a:hlinkClick r:id="rId5"/>
              </a:rPr>
              <a:t>forgottencamps</a:t>
            </a:r>
            <a:r>
              <a:rPr lang="en-US" dirty="0" smtClean="0">
                <a:hlinkClick r:id="rId5"/>
              </a:rPr>
              <a:t>/camps/</a:t>
            </a:r>
            <a:r>
              <a:rPr lang="en-US" dirty="0" err="1" smtClean="0">
                <a:hlinkClick r:id="rId5"/>
              </a:rPr>
              <a:t>buchenwaldeng.html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Impact" panose="020B0806030902050204" pitchFamily="34" charset="0"/>
              </a:rPr>
              <a:t>Resources</a:t>
            </a:r>
            <a:endParaRPr lang="en-US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328</TotalTime>
  <Words>201</Words>
  <Application>Microsoft Office PowerPoint</Application>
  <PresentationFormat>On-screen Show (4:3)</PresentationFormat>
  <Paragraphs>35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Mylar</vt:lpstr>
      <vt:lpstr>Buchenwald</vt:lpstr>
      <vt:lpstr>What is Buchenwald?</vt:lpstr>
      <vt:lpstr>Where is it Buchenwald?</vt:lpstr>
      <vt:lpstr>What was the Purpose?</vt:lpstr>
      <vt:lpstr>After the War Begins</vt:lpstr>
      <vt:lpstr>By the End of The War</vt:lpstr>
      <vt:lpstr>Resources</vt:lpstr>
    </vt:vector>
  </TitlesOfParts>
  <Company>AMES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Buchenwald</dc:title>
  <dc:creator>Claire J. Saavedra</dc:creator>
  <cp:lastModifiedBy>Claire Saavedra</cp:lastModifiedBy>
  <cp:revision>12</cp:revision>
  <dcterms:created xsi:type="dcterms:W3CDTF">2014-03-06T20:43:03Z</dcterms:created>
  <dcterms:modified xsi:type="dcterms:W3CDTF">2014-03-12T04:37:38Z</dcterms:modified>
</cp:coreProperties>
</file>