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282"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7DBDEFEB-8E05-4E67-8C32-17ABBA8CA720}" type="datetimeFigureOut">
              <a:rPr lang="en-US" smtClean="0"/>
              <a:t>2/2/2016</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CC65150-5D62-4820-BB95-6620A7DEAC08}"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BDEFEB-8E05-4E67-8C32-17ABBA8CA720}"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150-5D62-4820-BB95-6620A7DEAC08}"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BDEFEB-8E05-4E67-8C32-17ABBA8CA720}"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150-5D62-4820-BB95-6620A7DEAC08}"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BDEFEB-8E05-4E67-8C32-17ABBA8CA720}"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150-5D62-4820-BB95-6620A7DEAC08}"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BDEFEB-8E05-4E67-8C32-17ABBA8CA720}"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150-5D62-4820-BB95-6620A7DEAC0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DBDEFEB-8E05-4E67-8C32-17ABBA8CA720}" type="datetimeFigureOut">
              <a:rPr lang="en-US" smtClean="0"/>
              <a:t>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65150-5D62-4820-BB95-6620A7DEAC08}"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DBDEFEB-8E05-4E67-8C32-17ABBA8CA720}" type="datetimeFigureOut">
              <a:rPr lang="en-US" smtClean="0"/>
              <a:t>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C65150-5D62-4820-BB95-6620A7DEAC08}"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DBDEFEB-8E05-4E67-8C32-17ABBA8CA720}" type="datetimeFigureOut">
              <a:rPr lang="en-US" smtClean="0"/>
              <a:t>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C65150-5D62-4820-BB95-6620A7DEAC08}"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BDEFEB-8E05-4E67-8C32-17ABBA8CA720}" type="datetimeFigureOut">
              <a:rPr lang="en-US" smtClean="0"/>
              <a:t>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C65150-5D62-4820-BB95-6620A7DEAC0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BDEFEB-8E05-4E67-8C32-17ABBA8CA720}" type="datetimeFigureOut">
              <a:rPr lang="en-US" smtClean="0"/>
              <a:t>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65150-5D62-4820-BB95-6620A7DEAC0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BDEFEB-8E05-4E67-8C32-17ABBA8CA720}" type="datetimeFigureOut">
              <a:rPr lang="en-US" smtClean="0"/>
              <a:t>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65150-5D62-4820-BB95-6620A7DEAC0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7DBDEFEB-8E05-4E67-8C32-17ABBA8CA720}" type="datetimeFigureOut">
              <a:rPr lang="en-US" smtClean="0"/>
              <a:t>2/2/2016</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CC65150-5D62-4820-BB95-6620A7DEAC0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4</a:t>
            </a:r>
            <a:r>
              <a:rPr lang="en-US" baseline="30000" dirty="0" smtClean="0"/>
              <a:t>th</a:t>
            </a:r>
            <a:r>
              <a:rPr lang="en-US" dirty="0" smtClean="0"/>
              <a:t> Amendment	</a:t>
            </a:r>
            <a:endParaRPr lang="en-US" dirty="0"/>
          </a:p>
        </p:txBody>
      </p:sp>
      <p:sp>
        <p:nvSpPr>
          <p:cNvPr id="3" name="Subtitle 2"/>
          <p:cNvSpPr>
            <a:spLocks noGrp="1"/>
          </p:cNvSpPr>
          <p:nvPr>
            <p:ph type="subTitle" idx="1"/>
          </p:nvPr>
        </p:nvSpPr>
        <p:spPr/>
        <p:txBody>
          <a:bodyPr/>
          <a:lstStyle/>
          <a:p>
            <a:r>
              <a:rPr lang="en-US" dirty="0" smtClean="0"/>
              <a:t>By: Claire Saavedra &amp; Sabrina Reyes</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3730" y="4648200"/>
            <a:ext cx="2857500" cy="1685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80254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934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ontent Placeholder 1"/>
          <p:cNvSpPr>
            <a:spLocks noGrp="1"/>
          </p:cNvSpPr>
          <p:nvPr>
            <p:ph idx="1"/>
          </p:nvPr>
        </p:nvSpPr>
        <p:spPr/>
        <p:txBody>
          <a:bodyPr>
            <a:normAutofit/>
          </a:bodyPr>
          <a:lstStyle/>
          <a:p>
            <a:pPr marL="0" indent="0">
              <a:buNone/>
            </a:pPr>
            <a:r>
              <a:rPr lang="en-US"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“The right of the people to be secured in their persons, houses, papers, and effects against unreasonable searches and seizures, shall not be violated, and no Warrants shall issue, but upon probable cause, supported by Oath or affirmation, and particularly describing the place to be searched, and the persons or things to be seized.” </a:t>
            </a:r>
          </a:p>
          <a:p>
            <a:pPr marL="0" indent="0">
              <a:buNone/>
            </a:pPr>
            <a:endParaRPr lang="en-US" dirty="0"/>
          </a:p>
          <a:p>
            <a:pPr marL="0" indent="0">
              <a:buNone/>
            </a:pPr>
            <a:r>
              <a:rPr lang="en-US" dirty="0" smtClean="0">
                <a:solidFill>
                  <a:srgbClr val="FFFF00"/>
                </a:solidFill>
              </a:rPr>
              <a:t>It protects people from unreasonable searches and seizure by the government.</a:t>
            </a:r>
            <a:endParaRPr lang="en-US" dirty="0">
              <a:solidFill>
                <a:srgbClr val="FFFF00"/>
              </a:solidFill>
            </a:endParaRPr>
          </a:p>
        </p:txBody>
      </p:sp>
      <p:sp>
        <p:nvSpPr>
          <p:cNvPr id="3" name="Title 2"/>
          <p:cNvSpPr>
            <a:spLocks noGrp="1"/>
          </p:cNvSpPr>
          <p:nvPr>
            <p:ph type="title"/>
          </p:nvPr>
        </p:nvSpPr>
        <p:spPr/>
        <p:txBody>
          <a:bodyPr/>
          <a:lstStyle/>
          <a:p>
            <a:r>
              <a:rPr lang="en-US" dirty="0" smtClean="0">
                <a:solidFill>
                  <a:srgbClr val="FFFF00"/>
                </a:solidFill>
              </a:rPr>
              <a:t>Definition</a:t>
            </a:r>
            <a:endParaRPr lang="en-US" dirty="0">
              <a:solidFill>
                <a:srgbClr val="FFFF00"/>
              </a:solidFill>
            </a:endParaRPr>
          </a:p>
        </p:txBody>
      </p:sp>
    </p:spTree>
    <p:extLst>
      <p:ext uri="{BB962C8B-B14F-4D97-AF65-F5344CB8AC3E}">
        <p14:creationId xmlns:p14="http://schemas.microsoft.com/office/powerpoint/2010/main" val="1713589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Mapp V. Ohio</a:t>
            </a:r>
          </a:p>
          <a:p>
            <a:pPr lvl="1"/>
            <a:r>
              <a:rPr lang="en-US" dirty="0" smtClean="0"/>
              <a:t>Exclusionary Rule</a:t>
            </a:r>
          </a:p>
          <a:p>
            <a:r>
              <a:rPr lang="en-US" dirty="0" smtClean="0"/>
              <a:t>Redding V. Safford Unified </a:t>
            </a:r>
            <a:r>
              <a:rPr lang="en-US" smtClean="0"/>
              <a:t>School District</a:t>
            </a:r>
            <a:endParaRPr lang="en-US" dirty="0" smtClean="0"/>
          </a:p>
          <a:p>
            <a:endParaRPr lang="en-US" dirty="0"/>
          </a:p>
        </p:txBody>
      </p:sp>
      <p:sp>
        <p:nvSpPr>
          <p:cNvPr id="3" name="Title 2"/>
          <p:cNvSpPr>
            <a:spLocks noGrp="1"/>
          </p:cNvSpPr>
          <p:nvPr>
            <p:ph type="title"/>
          </p:nvPr>
        </p:nvSpPr>
        <p:spPr/>
        <p:txBody>
          <a:bodyPr/>
          <a:lstStyle/>
          <a:p>
            <a:r>
              <a:rPr lang="en-US" dirty="0" smtClean="0"/>
              <a:t>Court Cases</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495800"/>
            <a:ext cx="3085763" cy="1981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4495800"/>
            <a:ext cx="2857500" cy="1914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12548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Users\claire.saavedra\AppData\Local\Microsoft\Windows\Temporary Internet Files\Content.IE5\WJBLSNPW\15170-illustration-of-a-magnifying-glass-pv[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04371">
            <a:off x="1928696" y="2153824"/>
            <a:ext cx="2188650" cy="3132191"/>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p:txBody>
          <a:bodyPr/>
          <a:lstStyle/>
          <a:p>
            <a:r>
              <a:rPr lang="en-US" dirty="0" smtClean="0"/>
              <a:t>NSA </a:t>
            </a:r>
            <a:r>
              <a:rPr lang="en-US" dirty="0"/>
              <a:t>(National Security Agency)</a:t>
            </a:r>
          </a:p>
          <a:p>
            <a:pPr lvl="1"/>
            <a:r>
              <a:rPr lang="en-US" dirty="0"/>
              <a:t>Cell phone Privacy</a:t>
            </a:r>
          </a:p>
          <a:p>
            <a:endParaRPr lang="en-US" dirty="0"/>
          </a:p>
        </p:txBody>
      </p:sp>
      <p:sp>
        <p:nvSpPr>
          <p:cNvPr id="3" name="Title 2"/>
          <p:cNvSpPr>
            <a:spLocks noGrp="1"/>
          </p:cNvSpPr>
          <p:nvPr>
            <p:ph type="title"/>
          </p:nvPr>
        </p:nvSpPr>
        <p:spPr/>
        <p:txBody>
          <a:bodyPr/>
          <a:lstStyle/>
          <a:p>
            <a:r>
              <a:rPr lang="en-US" dirty="0" smtClean="0"/>
              <a:t>Unresolved Issues </a:t>
            </a:r>
            <a:endParaRPr lang="en-US" dirty="0"/>
          </a:p>
        </p:txBody>
      </p:sp>
      <p:pic>
        <p:nvPicPr>
          <p:cNvPr id="1028" name="Picture 4" descr="C:\Users\claire.saavedra\AppData\Local\Microsoft\Windows\Temporary Internet Files\Content.IE5\WB5H5RR1\Cell-Phone-1[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3276600"/>
            <a:ext cx="1564396" cy="3047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275379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59</TotalTime>
  <Words>113</Words>
  <Application>Microsoft Office PowerPoint</Application>
  <PresentationFormat>On-screen Show (4:3)</PresentationFormat>
  <Paragraphs>13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Hardcover</vt:lpstr>
      <vt:lpstr>4th Amendment </vt:lpstr>
      <vt:lpstr>Definition</vt:lpstr>
      <vt:lpstr>Court Cases</vt:lpstr>
      <vt:lpstr>Unresolved Issues </vt:lpstr>
    </vt:vector>
  </TitlesOfParts>
  <Company>AMES Acade,u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4th Amendment</dc:title>
  <dc:creator>Claire J. Saavedra</dc:creator>
  <cp:lastModifiedBy>Claire J. Saavedra</cp:lastModifiedBy>
  <cp:revision>8</cp:revision>
  <dcterms:created xsi:type="dcterms:W3CDTF">2015-11-02T19:02:34Z</dcterms:created>
  <dcterms:modified xsi:type="dcterms:W3CDTF">2016-02-02T17:23:12Z</dcterms:modified>
</cp:coreProperties>
</file>